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Old Standard TT" panose="020B0604020202020204" charset="0"/>
      <p:regular r:id="rId14"/>
      <p:bold r:id="rId15"/>
      <p: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12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946f892e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946f892e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946f892e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946f892e2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90357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90357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946f892e2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946f892e2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946f892e2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946f892e2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946f892e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946f892e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946f892e2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946f892e2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946f892e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946f892e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946f892e2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946f892e2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Factor Authentication Keypad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Mohamed Kore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428175" y="169150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450" y="1030181"/>
            <a:ext cx="7374532" cy="2335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0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Course Knowledge used in Project</a:t>
            </a: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311700" y="1152350"/>
            <a:ext cx="7661100" cy="3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CENG 252 (Embedded Systems) + TECH 153 (Technical C) :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C programming (structs for storing keypad configuration) and writing to serial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Linking libraries (used Keypad.h to convert voltage readings from Matrix Keypad to a keypad entry).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TECH 101 Electric Circuits: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Used knowledge of how to test for shorts and open circuits to test and diagnose soldering and wiring issues.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CENG 216 (Intro to Software Engineering):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Produced Gantt Charts for schedule.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1995550" y="262350"/>
            <a:ext cx="54621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Project Background &amp; Proposal</a:t>
            </a:r>
            <a:endParaRPr sz="3000"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487175" y="890050"/>
            <a:ext cx="8001000" cy="36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ld Standard TT"/>
              <a:buChar char="-"/>
            </a:pPr>
            <a:r>
              <a:rPr lang="en" sz="1800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This hardware component will be a component in a system to track loaned parts in The Parts Crib. </a:t>
            </a:r>
            <a:endParaRPr sz="1800"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ld Standard TT"/>
              <a:buChar char="-"/>
            </a:pPr>
            <a:r>
              <a:rPr lang="en" sz="1800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Currently, the parts crib uses a bag system with RFID tags to electronically keep track of loaned items. However, the staff at the Parts Crib are still required to manually verify a students identity by checking their ID and matching their student Number to a request in the System</a:t>
            </a:r>
            <a:endParaRPr sz="1800"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ld Standard TT"/>
              <a:buChar char="-"/>
            </a:pPr>
            <a:r>
              <a:rPr lang="en" sz="1800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The Keypad will serve as the second part of a Two-Factor authentication system along with a RFID scanner used for tags on student cards. After a student taps their student card, they input a 5 digit pin code unique to a specific request.</a:t>
            </a:r>
            <a:endParaRPr sz="1800"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210350" y="183900"/>
            <a:ext cx="40452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Nucleo L432KC Development Board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12 Button Matrix Keypad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Raspberry Pi 3 Model B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441400" y="1017675"/>
            <a:ext cx="3151200" cy="13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-"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All components were ordered from Digi-key.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-"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Several soldered Pins became loose and took off the copper around their holes. Had to purchase a second keypad.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Nucleo L432kc STM32 Nucleo Board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83811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Uses STM32 microcontroller and comes built in ST-LINK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V2 and Arduino Bootloader preloaded.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l="24001" t="18748" r="18701" b="18591"/>
          <a:stretch/>
        </p:blipFill>
        <p:spPr>
          <a:xfrm>
            <a:off x="5013350" y="1238875"/>
            <a:ext cx="3492774" cy="286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COM-14662 12-Button Keypad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1825" y="1058225"/>
            <a:ext cx="3780475" cy="378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050" y="1123138"/>
            <a:ext cx="3345525" cy="365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PCB &amp; Enclosure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00" y="1133625"/>
            <a:ext cx="2739249" cy="36523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4918650" y="1039950"/>
            <a:ext cx="3550800" cy="3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026" name="Picture 2" descr="https://lh3.googleusercontent.com/8MpC7Npg1eGRc8pXj7kdGVA5ZL4In-dcfFpwprQMPbVltpVx-GPSoEZIUWZkPY859ug8diaT0d3NtcpWpeTb5RkIzzZgZ-bgq6IyGzQx2EH29hPbHM2vi2YRFK5Bm8W1G1Fp6BYbQ2Fff3bmVSbu2XauqxLc8EwntxUQYc76ZahAEmU4QYJ8uakky1QTBslBMd6eqQuJ0ZfLwFu_aOsbpHxAMc40ypoQKLl2HqJiVoOALbCaYfEgf0qOFJft619WnHlB8U8dVgzjaZy3i3PXeBYqnXqQFUiES3DQ9GsRqkkHH6194BBaOeIxHNga8C8kqdg6Ey1GS8irfjEUTzK0X0rm-9Vmpk3mUshBAde-8ldw9Eudv5WBdweXu-gMPDsT8D7e-4joYDyx4Y02vOjAmvYIhRqsrxTgTc8uAk-cUERcv-xpF08dzyA74Vi7AtgYvCC5Spw91_Rhml3-qOaOKY7H6lwu-EhxrCGcJwykaTAFXK-3_pWZWKIn1hyGQsD4FQI0zYjy82OX-Rb1fRCq5mHHgLyMEaJwUQwxgF5opLrWHMs3zugPQbF7V1s9zfut_zAJqRrv1cE3yB2qHE1IlQNVQ9Fcrv0Ld0VODjFkfQSv-supYC3lVv5BRSKCF0Q2UHVJHnnRWSbgxRBytqugholcZBgbhcmmJDvu0J1hvmY-a20B7Mr1AQ=w944-h708-n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0238" y="1211972"/>
            <a:ext cx="4660805" cy="3495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Reading from input</a:t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75" y="1203875"/>
            <a:ext cx="4527600" cy="2735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0625"/>
            <a:ext cx="8839200" cy="3578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(Cont.d)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1" y="2508095"/>
            <a:ext cx="8839197" cy="2047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4684" y="993413"/>
            <a:ext cx="3876675" cy="136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4342" y="632498"/>
            <a:ext cx="2724150" cy="15906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8231" y="4622334"/>
            <a:ext cx="2256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Total: CDN$ 134.16  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297</Words>
  <Application>Microsoft Office PowerPoint</Application>
  <PresentationFormat>On-screen Show (16:9)</PresentationFormat>
  <Paragraphs>32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Old Standard TT</vt:lpstr>
      <vt:lpstr>Arial</vt:lpstr>
      <vt:lpstr>Paperback</vt:lpstr>
      <vt:lpstr>Second Factor Authentication Keypad</vt:lpstr>
      <vt:lpstr>PowerPoint Presentation</vt:lpstr>
      <vt:lpstr>Parts</vt:lpstr>
      <vt:lpstr>Nucleo L432kc STM32 Nucleo Board</vt:lpstr>
      <vt:lpstr>COM-14662 12-Button Keypad</vt:lpstr>
      <vt:lpstr>PCB &amp; Enclosure</vt:lpstr>
      <vt:lpstr>Reading from input</vt:lpstr>
      <vt:lpstr>Budget </vt:lpstr>
      <vt:lpstr>Budget (Cont.d)</vt:lpstr>
      <vt:lpstr>Schedule</vt:lpstr>
      <vt:lpstr>Previous Course Knowledge used in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Second Factor Authentication Keypad</dc:title>
  <cp:lastModifiedBy>Mohamed Kore</cp:lastModifiedBy>
  <cp:revision>3</cp:revision>
  <dcterms:modified xsi:type="dcterms:W3CDTF">2019-12-03T18:08:51Z</dcterms:modified>
</cp:coreProperties>
</file>